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261" r:id="rId7"/>
    <p:sldId id="308" r:id="rId8"/>
    <p:sldId id="309" r:id="rId9"/>
    <p:sldId id="310" r:id="rId10"/>
    <p:sldId id="311" r:id="rId11"/>
    <p:sldId id="267" r:id="rId12"/>
    <p:sldId id="296" r:id="rId13"/>
    <p:sldId id="297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ignored the relationships between audio and visual content.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This mechanism tends to give less satisfactory performance when the audio-visual signals have high consistencies.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If the attackers generate lip-sync deepfake data, the coarse features may not be able to precisely model the slight inconsistencies in the forged videos.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19354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6885" y="5511165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38"/>
          <p:cNvSpPr txBox="1"/>
          <p:nvPr>
            <p:custDataLst>
              <p:tags r:id="rId15"/>
            </p:custDataLst>
          </p:nvPr>
        </p:nvSpPr>
        <p:spPr>
          <a:xfrm>
            <a:off x="1143000" y="1447800"/>
            <a:ext cx="9773285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Multi-modal Deepfake Detection via Multi-task Audio-Visual Prompt Learning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4600" y="3048000"/>
            <a:ext cx="71818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466850"/>
            <a:ext cx="4362450" cy="3105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1752600"/>
            <a:ext cx="5629275" cy="2362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572000"/>
            <a:ext cx="113919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1447800"/>
            <a:ext cx="608647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524635"/>
            <a:ext cx="4770120" cy="49701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28600" y="1524000"/>
            <a:ext cx="64541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ignore the relationships between audio and visual content (tend to consider each modality independently). 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giv</a:t>
            </a:r>
            <a:r>
              <a:rPr lang="en-US" altLang="zh-CN" sz="2400"/>
              <a:t>ing less satisfactory performance when the audio-visual signals have high consistencies. 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only construct the contrastive learning loss at the segment level, which prevents them from learning fine-grained frame-level consistency features. 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295400"/>
            <a:ext cx="1120140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286635"/>
            <a:ext cx="6431280" cy="4051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6200" y="9144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Backgrounds</a:t>
            </a:r>
            <a:endParaRPr lang="en-US" altLang="zh-CN" sz="24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895600"/>
            <a:ext cx="5000625" cy="4667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3505200"/>
            <a:ext cx="5248275" cy="4286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5410835"/>
            <a:ext cx="5553075" cy="438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5944235"/>
            <a:ext cx="5295900" cy="4762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6200" y="16770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CLIP</a:t>
            </a:r>
            <a:endParaRPr lang="en-US" altLang="zh-CN" sz="2400"/>
          </a:p>
        </p:txBody>
      </p:sp>
      <p:sp>
        <p:nvSpPr>
          <p:cNvPr id="28" name="文本框 27"/>
          <p:cNvSpPr txBox="1"/>
          <p:nvPr/>
        </p:nvSpPr>
        <p:spPr>
          <a:xfrm>
            <a:off x="76200" y="48012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Whisper</a:t>
            </a:r>
            <a:endParaRPr lang="en-US" altLang="zh-CN" sz="2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000" y="1981200"/>
            <a:ext cx="3089275" cy="4146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4800" y="11436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Methodology</a:t>
            </a:r>
            <a:endParaRPr lang="en-US" altLang="zh-CN" sz="2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591435"/>
            <a:ext cx="6934200" cy="771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429635"/>
            <a:ext cx="4810125" cy="10096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1000" y="1829435"/>
            <a:ext cx="711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Visual Prompt Learning and Classification</a:t>
            </a:r>
            <a:endParaRPr lang="en-US" altLang="zh-CN" sz="24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465955"/>
            <a:ext cx="8365490" cy="2277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2900" y="1441450"/>
            <a:ext cx="610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Audio Prompt Learning and Classification</a:t>
            </a:r>
            <a:endParaRPr lang="en-US" altLang="zh-CN" sz="2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058035"/>
            <a:ext cx="7153275" cy="1295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353435"/>
            <a:ext cx="4791075" cy="1143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4725035"/>
            <a:ext cx="722947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2900" y="1441450"/>
            <a:ext cx="610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Frame-level Feature Matching and Fusion</a:t>
            </a:r>
            <a:endParaRPr lang="en-US" altLang="zh-CN" sz="24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058035"/>
            <a:ext cx="6819900" cy="14763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3963035"/>
            <a:ext cx="6010275" cy="14097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2362200"/>
            <a:ext cx="3057525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2900" y="1289050"/>
            <a:ext cx="610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Frame-level Feature Matching and Fusion</a:t>
            </a:r>
            <a:endParaRPr lang="en-US" altLang="zh-CN" sz="24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1372235"/>
            <a:ext cx="3057525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905635"/>
            <a:ext cx="5419725" cy="37376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5868035"/>
            <a:ext cx="4061460" cy="386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295400"/>
            <a:ext cx="5219700" cy="2838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191000"/>
            <a:ext cx="11487150" cy="2543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2828</Words>
  <Application>WPS 演示</Application>
  <PresentationFormat>On-screen Show (4:3)</PresentationFormat>
  <Paragraphs>198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35</cp:revision>
  <dcterms:created xsi:type="dcterms:W3CDTF">2023-09-17T03:47:00Z</dcterms:created>
  <dcterms:modified xsi:type="dcterms:W3CDTF">2025-06-12T06:06:30Z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BFC60F1E4B654F59B9FAA20B722374A5_13</vt:lpwstr>
  </property>
  <property fmtid="{D5CDD505-2E9C-101B-9397-08002B2CF9AE}" pid="6" name="KSOProductBuildVer">
    <vt:lpwstr>2052-12.1.0.21541</vt:lpwstr>
  </property>
</Properties>
</file>